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5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C391-67E6-4531-8BB2-FE84977ADF0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24C89-2782-4412-A8C9-88ED115CD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sxsrf=ALeKk01sLnDwqm0Mzx2e5dJhGMcVGStlmA:1587047680368&amp;q=ottawa&amp;stick=H4sIAAAAAAAAAOPgE-LQz9U3SE8xrVICs0yzizO0xLKTrfQLUvMLclKBVFFxfp5VUn5R3iJWtvySksTyxB2sjAB9FzShOgAAAA&amp;sa=X&amp;ved=2ahUKEwjw_-qple3oAhXlxzgGHV2MBpAQmxMoATAvegQIFhAD&amp;sxsrf=ALeKk01sLnDwqm0Mzx2e5dJhGMcVGStlmA:1587047680368" TargetMode="External"/><Relationship Id="rId2" Type="http://schemas.openxmlformats.org/officeDocument/2006/relationships/hyperlink" Target="https://www.google.co.in/search?sxsrf=ALeKk01sLnDwqm0Mzx2e5dJhGMcVGStlmA:1587047680368&amp;q=margaret+atwood+born&amp;stick=H4sIAAAAAAAAAOPgE-LQz9U3SE8xrdISy0620i9IzS_ISQVSRcX5eVZJ-UV5i1hFchOL0hOLUksUEkvK8_NTFEDCAC9UJjw7AAAA&amp;sa=X&amp;ved=2ahUKEwjw_-qple3oAhXlxzgGHV2MBpAQ6BMoADAvegQIFhAC&amp;sxsrf=ALeKk01sLnDwqm0Mzx2e5dJhGMcVGStlmA:158704768036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Margaret Atwood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1677"/>
            <a:ext cx="3781452" cy="3500463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  <a:t>Margaret Eleanor Atwood  is a Canadian poet, novelist, literary critic, essayist, inventor, teacher, and environmental activist.</a:t>
            </a:r>
          </a:p>
          <a:p>
            <a:endParaRPr lang="en-IN" sz="2400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r>
              <a:rPr lang="en-IN" sz="2400" b="1" dirty="0" smtClean="0">
                <a:solidFill>
                  <a:srgbClr val="7030A0"/>
                </a:solidFill>
                <a:latin typeface="Baskerville Old Face" pitchFamily="18" charset="0"/>
                <a:hlinkClick r:id="rId2"/>
              </a:rPr>
              <a:t>Born</a:t>
            </a:r>
            <a:r>
              <a:rPr lang="en-IN" sz="2400" b="1" dirty="0" smtClean="0">
                <a:solidFill>
                  <a:srgbClr val="7030A0"/>
                </a:solidFill>
                <a:latin typeface="Baskerville Old Face" pitchFamily="18" charset="0"/>
              </a:rPr>
              <a:t>: </a:t>
            </a:r>
            <a: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  <a:t>18 November 1939 (age 80 years), </a:t>
            </a:r>
            <a:r>
              <a:rPr lang="en-IN" sz="2400" dirty="0" smtClean="0">
                <a:solidFill>
                  <a:srgbClr val="7030A0"/>
                </a:solidFill>
                <a:latin typeface="Baskerville Old Face" pitchFamily="18" charset="0"/>
                <a:hlinkClick r:id="rId3"/>
              </a:rPr>
              <a:t>Ottawa, Canada</a:t>
            </a:r>
            <a:endParaRPr lang="en-IN" sz="2400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  <a:t/>
            </a:r>
            <a:b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</a:br>
            <a: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  <a:t/>
            </a:r>
            <a:br>
              <a:rPr lang="en-IN" sz="2400" dirty="0" smtClean="0">
                <a:solidFill>
                  <a:srgbClr val="7030A0"/>
                </a:solidFill>
                <a:latin typeface="Baskerville Old Face" pitchFamily="18" charset="0"/>
              </a:rPr>
            </a:br>
            <a:endParaRPr lang="en-US" sz="2400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endParaRPr lang="en-US" sz="2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28802"/>
            <a:ext cx="34290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175971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42942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3579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90625"/>
            <a:ext cx="8077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Margaret Atwood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</cp:revision>
  <dcterms:created xsi:type="dcterms:W3CDTF">2020-04-16T14:25:09Z</dcterms:created>
  <dcterms:modified xsi:type="dcterms:W3CDTF">2020-04-16T16:10:29Z</dcterms:modified>
</cp:coreProperties>
</file>